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C51D4-C037-4112-8B90-EA0C527D175B}" type="datetimeFigureOut">
              <a:rPr lang="ko-KR" altLang="en-US" smtClean="0"/>
              <a:t>2016-09-08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AECF7-7429-41CC-BBEA-C076A86D7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211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C51D4-C037-4112-8B90-EA0C527D175B}" type="datetimeFigureOut">
              <a:rPr lang="ko-KR" altLang="en-US" smtClean="0"/>
              <a:t>2016-09-08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AECF7-7429-41CC-BBEA-C076A86D7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357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1</a:t>
            </a:r>
            <a:r>
              <a:rPr lang="ko-KR" altLang="en-US" smtClean="0"/>
              <a:t>장</a:t>
            </a:r>
            <a:r>
              <a:rPr lang="en-US" altLang="ko-KR" smtClean="0"/>
              <a:t>. </a:t>
            </a:r>
            <a:r>
              <a:rPr lang="ko-KR" altLang="en-US" smtClean="0"/>
              <a:t>논리</a:t>
            </a:r>
            <a:r>
              <a:rPr lang="en-US" altLang="ko-KR" smtClean="0"/>
              <a:t>(Logic)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379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>
                <a:cs typeface="+mj-cs"/>
              </a:rPr>
              <a:t>추론 규칙</a:t>
            </a:r>
            <a:r>
              <a:rPr lang="en-US" altLang="ko-KR" smtClean="0">
                <a:cs typeface="+mj-cs"/>
              </a:rPr>
              <a:t>(Rules of Inference)</a:t>
            </a:r>
            <a:endParaRPr lang="en-US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270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>
                <a:cs typeface="+mj-cs"/>
              </a:rPr>
              <a:t>추론 규칙</a:t>
            </a:r>
            <a:r>
              <a:rPr lang="en-US" altLang="ko-KR" smtClean="0">
                <a:cs typeface="+mj-cs"/>
              </a:rPr>
              <a:t>(Rules of Inference)</a:t>
            </a:r>
            <a:endParaRPr lang="en-US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0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>
                <a:cs typeface="+mj-cs"/>
              </a:rPr>
              <a:t>간접 증명법</a:t>
            </a:r>
            <a:r>
              <a:rPr lang="en-US" altLang="ko-KR" smtClean="0">
                <a:cs typeface="+mj-cs"/>
              </a:rPr>
              <a:t>(Indirect Method of Proof)</a:t>
            </a:r>
            <a:endParaRPr lang="en-US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422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mtClean="0">
                <a:cs typeface="+mj-cs"/>
              </a:rPr>
              <a:t>한정사를 가진 논리식의 추론 규칙</a:t>
            </a:r>
            <a:endParaRPr lang="ko-KR" altLang="en-US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765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mtClean="0">
                <a:cs typeface="+mj-cs"/>
              </a:rPr>
              <a:t>한정사를 가진 논리식의 추론 규칙</a:t>
            </a:r>
            <a:endParaRPr lang="ko-KR" altLang="en-US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151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증명 기법</a:t>
            </a:r>
            <a:r>
              <a:rPr lang="en-US" altLang="ko-KR" smtClean="0"/>
              <a:t>(Methods of Proof)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297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증명 기법</a:t>
            </a:r>
            <a:r>
              <a:rPr lang="en-US" altLang="ko-KR" smtClean="0"/>
              <a:t>(Methods of Proof)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491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증명 기법</a:t>
            </a:r>
            <a:r>
              <a:rPr lang="en-US" altLang="ko-KR" smtClean="0"/>
              <a:t>(Methods of Proof)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16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증명 기법</a:t>
            </a:r>
            <a:r>
              <a:rPr lang="en-US" altLang="ko-KR" smtClean="0"/>
              <a:t>(Methods of Proof)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34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/>
              <a:t>증명 기법</a:t>
            </a:r>
            <a:r>
              <a:rPr lang="en-US" altLang="ko-KR" smtClean="0"/>
              <a:t>(Methods of Proof)</a:t>
            </a:r>
            <a:endParaRPr lang="ko-KR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753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/>
              <a:t>논리와 추론</a:t>
            </a:r>
            <a:r>
              <a:rPr lang="en-US" altLang="ko-KR" smtClean="0"/>
              <a:t>(Logic and Inference)</a:t>
            </a:r>
            <a:endParaRPr lang="en-US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962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/>
              <a:t>증명 기법</a:t>
            </a:r>
            <a:r>
              <a:rPr lang="en-US" altLang="ko-KR" smtClean="0"/>
              <a:t>(Methods of Proof)</a:t>
            </a:r>
            <a:endParaRPr lang="ko-KR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032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/>
              <a:t>추론에 대한 이론</a:t>
            </a:r>
            <a:r>
              <a:rPr lang="en-US" altLang="ko-KR" smtClean="0"/>
              <a:t>(Theory of Inference)</a:t>
            </a:r>
            <a:endParaRPr lang="en-US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62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/>
              <a:t>추론에 대한 이론</a:t>
            </a:r>
            <a:r>
              <a:rPr lang="en-US" altLang="ko-KR" smtClean="0"/>
              <a:t>(Theory of Inference)</a:t>
            </a:r>
            <a:endParaRPr lang="en-US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65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>
                <a:cs typeface="+mj-cs"/>
              </a:rPr>
              <a:t>추론 규칙</a:t>
            </a:r>
            <a:r>
              <a:rPr lang="en-US" altLang="ko-KR" smtClean="0">
                <a:cs typeface="+mj-cs"/>
              </a:rPr>
              <a:t>(Rules of Inference)</a:t>
            </a:r>
            <a:endParaRPr lang="en-US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565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/>
              <a:t>추론 규칙</a:t>
            </a:r>
            <a:r>
              <a:rPr lang="en-US" altLang="ko-KR" smtClean="0"/>
              <a:t>(Rules of Inference)</a:t>
            </a:r>
            <a:endParaRPr lang="en-US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00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추론 규칙</a:t>
            </a:r>
            <a:r>
              <a:rPr lang="en-US" altLang="ko-KR" smtClean="0"/>
              <a:t>(Rules of Inference)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010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추론 규칙</a:t>
            </a:r>
            <a:r>
              <a:rPr lang="en-US" altLang="ko-KR" smtClean="0"/>
              <a:t>(Rules of Inference)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902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smtClean="0">
                <a:cs typeface="+mj-cs"/>
              </a:rPr>
              <a:t>추론 규칙</a:t>
            </a:r>
            <a:r>
              <a:rPr lang="en-US" altLang="ko-KR" smtClean="0">
                <a:cs typeface="+mj-cs"/>
              </a:rPr>
              <a:t>(Rules of Inference)</a:t>
            </a:r>
            <a:endParaRPr lang="en-US" altLang="ko-KR" dirty="0" smtClean="0">
              <a:cs typeface="+mj-cs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03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</Words>
  <Application>Microsoft Office PowerPoint</Application>
  <PresentationFormat>화면 슬라이드 쇼(4:3)</PresentationFormat>
  <Paragraphs>20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맑은 고딕</vt:lpstr>
      <vt:lpstr>Arial</vt:lpstr>
      <vt:lpstr>Office 테마</vt:lpstr>
      <vt:lpstr>1장. 논리(Logic)</vt:lpstr>
      <vt:lpstr>논리와 추론(Logic and Inference)</vt:lpstr>
      <vt:lpstr>추론에 대한 이론(Theory of Inference)</vt:lpstr>
      <vt:lpstr>추론에 대한 이론(Theory of Inference)</vt:lpstr>
      <vt:lpstr>추론 규칙(Rules of Inference)</vt:lpstr>
      <vt:lpstr>추론 규칙(Rules of Inference)</vt:lpstr>
      <vt:lpstr>추론 규칙(Rules of Inference)</vt:lpstr>
      <vt:lpstr>추론 규칙(Rules of Inference)</vt:lpstr>
      <vt:lpstr>추론 규칙(Rules of Inference)</vt:lpstr>
      <vt:lpstr>추론 규칙(Rules of Inference)</vt:lpstr>
      <vt:lpstr>추론 규칙(Rules of Inference)</vt:lpstr>
      <vt:lpstr>간접 증명법(Indirect Method of Proof)</vt:lpstr>
      <vt:lpstr>한정사를 가진 논리식의 추론 규칙</vt:lpstr>
      <vt:lpstr>한정사를 가진 논리식의 추론 규칙</vt:lpstr>
      <vt:lpstr>증명 기법(Methods of Proof)</vt:lpstr>
      <vt:lpstr>증명 기법(Methods of Proof)</vt:lpstr>
      <vt:lpstr>증명 기법(Methods of Proof)</vt:lpstr>
      <vt:lpstr>증명 기법(Methods of Proof)</vt:lpstr>
      <vt:lpstr>증명 기법(Methods of Proof)</vt:lpstr>
      <vt:lpstr>증명 기법(Methods of Proof)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1장. 논리(Logic)</dc:title>
  <dc:creator>shalomlach@hotmail.com</dc:creator>
  <cp:lastModifiedBy>shalomlach@hotmail.com</cp:lastModifiedBy>
  <cp:revision>1</cp:revision>
  <dcterms:created xsi:type="dcterms:W3CDTF">2016-09-08T08:50:45Z</dcterms:created>
  <dcterms:modified xsi:type="dcterms:W3CDTF">2016-09-08T08:50:45Z</dcterms:modified>
</cp:coreProperties>
</file>

<file path=docProps/thumbnail.jpeg>
</file>